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1" r:id="rId4"/>
    <p:sldId id="262" r:id="rId5"/>
    <p:sldId id="277" r:id="rId6"/>
    <p:sldId id="264" r:id="rId7"/>
    <p:sldId id="26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50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13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07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52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70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42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5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1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86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49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19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0D91-DCE0-4B09-A4CC-3CF87014BB87}" type="datetimeFigureOut">
              <a:rPr lang="nl-NL" smtClean="0"/>
              <a:t>17-4-2018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43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28" y="1633762"/>
            <a:ext cx="6257143" cy="359047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908720"/>
            <a:ext cx="806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7030A0"/>
                </a:solidFill>
              </a:rPr>
              <a:t>Helicon – printer installeren op je eigen laptop</a:t>
            </a:r>
            <a:endParaRPr lang="nl-NL" sz="3200" b="1" dirty="0">
              <a:solidFill>
                <a:srgbClr val="7030A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75056" y="5733256"/>
            <a:ext cx="632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(Gebruik geen Chrome als browser!)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Pijl-rechts 2"/>
          <p:cNvSpPr/>
          <p:nvPr/>
        </p:nvSpPr>
        <p:spPr>
          <a:xfrm>
            <a:off x="1979712" y="1772816"/>
            <a:ext cx="16561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-rechts 3"/>
          <p:cNvSpPr/>
          <p:nvPr/>
        </p:nvSpPr>
        <p:spPr>
          <a:xfrm>
            <a:off x="2012747" y="2163535"/>
            <a:ext cx="16561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hoog 4"/>
          <p:cNvSpPr/>
          <p:nvPr/>
        </p:nvSpPr>
        <p:spPr>
          <a:xfrm>
            <a:off x="5148064" y="2816932"/>
            <a:ext cx="432048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965798" y="289499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Vul hier je eigen 26cc-code en wachtwoord in.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956376" y="54868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26cc012345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4" name="Pijl-omhoog 3"/>
          <p:cNvSpPr/>
          <p:nvPr/>
        </p:nvSpPr>
        <p:spPr>
          <a:xfrm>
            <a:off x="3563888" y="1772816"/>
            <a:ext cx="432048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275856" y="310583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Klik op “Installeren”. Het kan zijn dat deze pictogram “</a:t>
            </a:r>
            <a:r>
              <a:rPr lang="nl-NL" dirty="0" err="1" smtClean="0"/>
              <a:t>greyed</a:t>
            </a:r>
            <a:r>
              <a:rPr lang="nl-NL" dirty="0"/>
              <a:t> </a:t>
            </a:r>
            <a:r>
              <a:rPr lang="nl-NL" dirty="0" smtClean="0"/>
              <a:t>out” is (nog niet </a:t>
            </a:r>
            <a:r>
              <a:rPr lang="nl-NL" dirty="0" err="1" smtClean="0"/>
              <a:t>aktief</a:t>
            </a:r>
            <a:r>
              <a:rPr lang="nl-NL" dirty="0" smtClean="0"/>
              <a:t> is). Druk dan op F5 of herstart de browser en probeer deze stap opnieuw. (zorg ervoor dat je “aangemeld” bent!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22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956376" y="54868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26cc012345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4" name="Pijl-omhoog 3"/>
          <p:cNvSpPr/>
          <p:nvPr/>
        </p:nvSpPr>
        <p:spPr>
          <a:xfrm>
            <a:off x="4716016" y="3717032"/>
            <a:ext cx="216024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1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956376" y="54868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26cc012345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4" name="Pijl-rechts 3"/>
          <p:cNvSpPr/>
          <p:nvPr/>
        </p:nvSpPr>
        <p:spPr>
          <a:xfrm>
            <a:off x="1547664" y="3248980"/>
            <a:ext cx="16561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>
            <a:off x="1547664" y="3501008"/>
            <a:ext cx="16561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hoog 7"/>
          <p:cNvSpPr/>
          <p:nvPr/>
        </p:nvSpPr>
        <p:spPr>
          <a:xfrm>
            <a:off x="3347864" y="4005064"/>
            <a:ext cx="36004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hoog 8"/>
          <p:cNvSpPr/>
          <p:nvPr/>
        </p:nvSpPr>
        <p:spPr>
          <a:xfrm>
            <a:off x="4178571" y="4293096"/>
            <a:ext cx="36004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85750" y="378991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Vul hier je eigen 26cc-code en wachtwoord in.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33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9" b="-50399"/>
          <a:stretch/>
        </p:blipFill>
        <p:spPr>
          <a:xfrm>
            <a:off x="251520" y="1052736"/>
            <a:ext cx="8572500" cy="700201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956376" y="1014844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26cc012345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4" name="Pijl-omhoog 3"/>
          <p:cNvSpPr/>
          <p:nvPr/>
        </p:nvSpPr>
        <p:spPr>
          <a:xfrm>
            <a:off x="3923928" y="3212976"/>
            <a:ext cx="36004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9" r="-1043"/>
          <a:stretch/>
        </p:blipFill>
        <p:spPr>
          <a:xfrm>
            <a:off x="683568" y="1124744"/>
            <a:ext cx="7848872" cy="326196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596336" y="1230868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26cc012345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932040" y="5301208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7030A0"/>
                </a:solidFill>
              </a:rPr>
              <a:t>KLAAR!</a:t>
            </a:r>
            <a:endParaRPr lang="nl-NL" sz="3200" b="1" dirty="0">
              <a:solidFill>
                <a:srgbClr val="7030A0"/>
              </a:solidFill>
            </a:endParaRPr>
          </a:p>
        </p:txBody>
      </p:sp>
      <p:sp>
        <p:nvSpPr>
          <p:cNvPr id="4" name="Pijl-omhoog 3"/>
          <p:cNvSpPr/>
          <p:nvPr/>
        </p:nvSpPr>
        <p:spPr>
          <a:xfrm>
            <a:off x="5387224" y="4229424"/>
            <a:ext cx="288032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628571" cy="5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" y="711746"/>
            <a:ext cx="8979684" cy="61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36712"/>
            <a:ext cx="80565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Pijl-links 3"/>
          <p:cNvSpPr/>
          <p:nvPr/>
        </p:nvSpPr>
        <p:spPr>
          <a:xfrm>
            <a:off x="2915816" y="4581128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059832" y="49411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Kies de juiste </a:t>
            </a:r>
            <a:r>
              <a:rPr lang="nl-NL" dirty="0" err="1" smtClean="0">
                <a:solidFill>
                  <a:schemeClr val="bg1"/>
                </a:solidFill>
              </a:rPr>
              <a:t>client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Pijl-omlaag 2"/>
          <p:cNvSpPr/>
          <p:nvPr/>
        </p:nvSpPr>
        <p:spPr>
          <a:xfrm>
            <a:off x="5868144" y="580526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0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Pijl-omlaag 2"/>
          <p:cNvSpPr/>
          <p:nvPr/>
        </p:nvSpPr>
        <p:spPr>
          <a:xfrm>
            <a:off x="4716016" y="386104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4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Pijl-omlaag 2"/>
          <p:cNvSpPr/>
          <p:nvPr/>
        </p:nvSpPr>
        <p:spPr>
          <a:xfrm>
            <a:off x="4644008" y="3717032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7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Pijl-rechts 2"/>
          <p:cNvSpPr/>
          <p:nvPr/>
        </p:nvSpPr>
        <p:spPr>
          <a:xfrm>
            <a:off x="5652120" y="260648"/>
            <a:ext cx="187220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580112" y="50803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Klik op aanmelden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93</Words>
  <Application>Microsoft Office PowerPoint</Application>
  <PresentationFormat>Diavoorstelling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</dc:creator>
  <cp:lastModifiedBy>Patrick Becks</cp:lastModifiedBy>
  <cp:revision>31</cp:revision>
  <dcterms:created xsi:type="dcterms:W3CDTF">2014-06-18T16:19:43Z</dcterms:created>
  <dcterms:modified xsi:type="dcterms:W3CDTF">2018-04-17T09:18:04Z</dcterms:modified>
</cp:coreProperties>
</file>